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6"/>
  </p:notesMasterIdLst>
  <p:sldIdLst>
    <p:sldId id="256" r:id="rId4"/>
    <p:sldId id="257" r:id="rId5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111" d="100"/>
          <a:sy n="111" d="100"/>
        </p:scale>
        <p:origin x="-1500" y="-78"/>
      </p:cViewPr>
      <p:guideLst>
        <p:guide pos="2160" orient="horz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 /><Relationship Id="rId8" Type="http://schemas.openxmlformats.org/officeDocument/2006/relationships/tableStyles" Target="tableStyles.xml" /><Relationship Id="rId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itchFamily="49" charset="-79" panose="020B0509050101010101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itchFamily="49" charset="-79" panose="020B0509050101010101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itchFamily="49" charset="-79" panose="020B0509050101010101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itchFamily="49" charset="-79" panose="020B0509050101010101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itchFamily="49" charset="-79" panose="020B0509050101010101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itchFamily="49" charset="-79" panose="020B0509050101010101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itchFamily="49" charset="-79" panose="020B0509050101010101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itchFamily="49" charset="-79" panose="020B0509050101010101"/>
              </a:rPr>
              <a:t>ВАРИАНТЫ:</a:t>
            </a:r>
            <a:endParaRPr lang="ru-RU" sz="1400" dirty="0">
              <a:latin typeface="Minion Pro Cond" pitchFamily="18" charset="0"/>
              <a:cs typeface="Miriam Fixed" pitchFamily="49" charset="-79" panose="020B0509050101010101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itchFamily="49" charset="-79" panose="020B0509050101010101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itchFamily="49" charset="-79" panose="020B0509050101010101"/>
                </a:rPr>
                <a:t>в пункт отбора </a:t>
              </a:r>
              <a:br>
                <a:rPr lang="ru-RU" sz="1400" spc="-40" dirty="0">
                  <a:cs typeface="Miriam Fixed" pitchFamily="49" charset="-79" panose="020B0509050101010101"/>
                </a:rPr>
              </a:br>
              <a:r>
                <a:rPr lang="ru-RU" sz="1400" spc="-40" dirty="0">
                  <a:cs typeface="Miriam Fixed" pitchFamily="49" charset="-79" panose="020B0509050101010101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itchFamily="49" charset="-79" panose="020B0509050101010101"/>
                </a:rPr>
                <a:t>в </a:t>
              </a:r>
              <a:r>
                <a:rPr lang="ru-RU" sz="1400" b="1" dirty="0" smtClean="0">
                  <a:cs typeface="Miriam Fixed" pitchFamily="49" charset="-79" panose="020B0509050101010101"/>
                </a:rPr>
                <a:t>личном кабинете </a:t>
              </a:r>
              <a:r>
                <a:rPr lang="ru-RU" sz="1400" dirty="0">
                  <a:cs typeface="Miriam Fixed" pitchFamily="49" charset="-79" panose="020B0509050101010101"/>
                </a:rPr>
                <a:t>гражданина на </a:t>
              </a:r>
              <a:r>
                <a:rPr lang="ru-RU" sz="1400" dirty="0" smtClean="0">
                  <a:cs typeface="Miriam Fixed" pitchFamily="49" charset="-79" panose="020B0509050101010101"/>
                </a:rPr>
                <a:t>сайте </a:t>
              </a:r>
              <a:r>
                <a:rPr lang="ru-RU" sz="1400" dirty="0">
                  <a:cs typeface="Miriam Fixed" pitchFamily="49" charset="-79" panose="020B0509050101010101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itchFamily="49" charset="-79" panose="020B0509050101010101"/>
                </a:rPr>
                <a:t>службапоконтракту.рф</a:t>
              </a:r>
              <a:endParaRPr lang="ru-RU" sz="1400" b="1" dirty="0">
                <a:cs typeface="Miriam Fixed" pitchFamily="49" charset="-79" panose="020B0509050101010101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itchFamily="49" charset="-79" panose="020B0509050101010101"/>
                </a:rPr>
                <a:t>через </a:t>
              </a:r>
              <a:r>
                <a:rPr lang="ru-RU" sz="1400" b="1" spc="-40" dirty="0">
                  <a:cs typeface="Miriam Fixed" pitchFamily="49" charset="-79" panose="020B0509050101010101"/>
                </a:rPr>
                <a:t>электронный сервис </a:t>
              </a:r>
              <a:r>
                <a:rPr lang="ru-RU" sz="1400" spc="-40" dirty="0">
                  <a:cs typeface="Miriam Fixed" pitchFamily="49" charset="-79" panose="020B0509050101010101"/>
                </a:rPr>
                <a:t/>
              </a:r>
              <a:br>
                <a:rPr lang="ru-RU" sz="1400" spc="-40" dirty="0">
                  <a:cs typeface="Miriam Fixed" pitchFamily="49" charset="-79" panose="020B0509050101010101"/>
                </a:rPr>
              </a:br>
              <a:r>
                <a:rPr lang="ru-RU" sz="1400" spc="-40" dirty="0">
                  <a:cs typeface="Miriam Fixed" pitchFamily="49" charset="-79" panose="020B0509050101010101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itchFamily="49" charset="-79" panose="020B0509050101010101"/>
                </a:rPr>
                <a:t>едином портале </a:t>
              </a:r>
              <a:r>
                <a:rPr lang="ru-RU" sz="1400" b="1" spc="-40" dirty="0">
                  <a:cs typeface="Miriam Fixed" pitchFamily="49" charset="-79" panose="020B0509050101010101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itchFamily="49" charset="-79" panose="020B0509050101010101"/>
                </a:rPr>
                <a:t>госуслуги.рф</a:t>
              </a:r>
              <a:endParaRPr lang="ru-RU" sz="1400" b="1" spc="-40" dirty="0">
                <a:cs typeface="Miriam Fixed" pitchFamily="49" charset="-79" panose="020B0509050101010101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itchFamily="49" charset="-79" panose="020B0509050101010101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itchFamily="49" charset="-79" panose="020B0509050101010101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itchFamily="49" charset="-79" panose="020B0509050101010101"/>
                </a:rPr>
                <a:t> </a:t>
              </a:r>
              <a:r>
                <a:rPr lang="ru-RU" sz="1300" spc="-40" dirty="0">
                  <a:cs typeface="Miriam Fixed" pitchFamily="49" charset="-79" panose="020B0509050101010101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itchFamily="49" charset="-79" panose="020B0509050101010101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itchFamily="18" charset="0" panose="02020603050405020304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itchFamily="49" charset="-79" panose="020B0509050101010101"/>
                </a:rPr>
                <a:t> </a:t>
              </a:r>
              <a:r>
                <a:rPr lang="ru-RU" sz="1300" spc="-40" dirty="0">
                  <a:cs typeface="Miriam Fixed" pitchFamily="49" charset="-79" panose="020B0509050101010101"/>
                </a:rPr>
                <a:t>возраст</a:t>
              </a:r>
              <a:r>
                <a:rPr lang="ru-RU" sz="1300" b="1" dirty="0">
                  <a:cs typeface="Times New Roman" pitchFamily="18" charset="0" panose="02020603050405020304"/>
                </a:rPr>
                <a:t>  </a:t>
              </a:r>
              <a:r>
                <a:rPr lang="ru-RU" sz="1300" dirty="0">
                  <a:cs typeface="Miriam Fixed" pitchFamily="49" charset="-79" panose="020B0509050101010101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itchFamily="18" charset="0" panose="02020603050405020304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300" dirty="0">
                  <a:cs typeface="Miriam Fixed" pitchFamily="49" charset="-79" panose="020B0509050101010101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itchFamily="49" charset="-79" panose="020B0509050101010101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itchFamily="49" charset="-79" panose="020B0509050101010101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itchFamily="49" charset="-79" panose="020B0509050101010101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itchFamily="49" charset="-79" panose="020B0509050101010101"/>
              </a:rPr>
              <a:t>195 </a:t>
            </a:r>
            <a:r>
              <a:rPr lang="ru-RU" sz="1600" dirty="0">
                <a:cs typeface="Miriam Fixed" pitchFamily="49" charset="-79" panose="020B0509050101010101"/>
              </a:rPr>
              <a:t>тыс. руб. единовременно (</a:t>
            </a:r>
            <a:r>
              <a:rPr lang="ru-RU" sz="1300" dirty="0">
                <a:cs typeface="Miriam Fixed" pitchFamily="49" charset="-79" panose="020B0509050101010101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itchFamily="49" charset="-79" panose="020B0509050101010101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itchFamily="49" charset="-79" panose="020B0509050101010101"/>
              </a:rPr>
              <a:t> </a:t>
            </a:r>
            <a:r>
              <a:rPr lang="ru-RU" sz="1600" spc="-40" dirty="0">
                <a:cs typeface="Miriam Fixed" pitchFamily="49" charset="-79" panose="020B0509050101010101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itchFamily="49" charset="-79" panose="020B0509050101010101"/>
              </a:rPr>
              <a:t>204 </a:t>
            </a:r>
            <a:r>
              <a:rPr lang="ru-RU" sz="1600" spc="-40" dirty="0">
                <a:cs typeface="Miriam Fixed" pitchFamily="49" charset="-79" panose="020B0509050101010101"/>
              </a:rPr>
              <a:t>тыс. руб. в месяц                   (</a:t>
            </a:r>
            <a:r>
              <a:rPr lang="ru-RU" sz="1300" spc="-20" dirty="0">
                <a:cs typeface="Miriam Fixed" pitchFamily="49" charset="-79" panose="020B0509050101010101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>
            <a:cxnSpLocks/>
          </p:cNvCxnSpPr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itchFamily="49" charset="-79" panose="020B0509050101010101"/>
                </a:rPr>
                <a:t>автобиография и анкета </a:t>
              </a:r>
              <a:r>
                <a:rPr lang="ru-RU" sz="1100" i="1" spc="-20" dirty="0">
                  <a:cs typeface="Miriam Fixed" pitchFamily="49" charset="-79" panose="020B0509050101010101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itchFamily="49" charset="-79" panose="020B0509050101010101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itchFamily="49" charset="-79" panose="020B0509050101010101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itchFamily="49" charset="-79" panose="020B0509050101010101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/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itchFamily="49" charset="-79" panose="020B0509050101010101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itchFamily="49" charset="-79" panose="020B0509050101010101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itchFamily="49" charset="-79" panose="020B0509050101010101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itchFamily="49" charset="-79" panose="020B0509050101010101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itchFamily="49" charset="-79" panose="020B0509050101010101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/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itchFamily="49" charset="-79" panose="020B0509050101010101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itchFamily="49" charset="-79" panose="020B0509050101010101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itchFamily="49" charset="-79" panose="020B0509050101010101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itchFamily="49" charset="-79" panose="020B0509050101010101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itchFamily="49" charset="-79" panose="020B0509050101010101"/>
                </a:rPr>
                <a:t>пройти медицинский </a:t>
              </a:r>
              <a:r>
                <a:rPr lang="ru-RU" sz="1100" dirty="0" smtClean="0">
                  <a:cs typeface="Miriam Fixed" pitchFamily="49" charset="-79" panose="020B0509050101010101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itchFamily="49" charset="-79" panose="020B0509050101010101"/>
                </a:rPr>
                <a:t>в военном </a:t>
              </a:r>
              <a:r>
                <a:rPr lang="ru-RU" sz="1100" dirty="0">
                  <a:cs typeface="Miriam Fixed" pitchFamily="49" charset="-79" panose="020B0509050101010101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itchFamily="49" charset="-79" panose="020B0509050101010101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itchFamily="49" charset="-79" panose="020B0509050101010101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itchFamily="49" charset="-79" panose="020B0509050101010101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itchFamily="49" charset="-79" panose="020B0509050101010101"/>
                </a:rPr>
                <a:t>сдать документы в пункт отбора </a:t>
              </a:r>
              <a:br>
                <a:rPr lang="ru-RU" sz="1100" dirty="0">
                  <a:cs typeface="Miriam Fixed" pitchFamily="49" charset="-79" panose="020B0509050101010101"/>
                </a:rPr>
              </a:br>
              <a:r>
                <a:rPr lang="ru-RU" sz="1100" dirty="0">
                  <a:cs typeface="Miriam Fixed" pitchFamily="49" charset="-79" panose="020B0509050101010101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itchFamily="49" charset="-79" panose="020B0509050101010101"/>
                </a:rPr>
                <a:t>заместитель командира </a:t>
              </a:r>
              <a:r>
                <a:rPr lang="ru-RU" sz="1050" spc="-20" dirty="0">
                  <a:cs typeface="Miriam Fixed" pitchFamily="49" charset="-79" panose="020B0509050101010101"/>
                </a:rPr>
                <a:t>взвода-командир </a:t>
              </a:r>
              <a:r>
                <a:rPr lang="ru-RU" sz="1050" spc="-20" dirty="0" smtClean="0">
                  <a:cs typeface="Miriam Fixed" pitchFamily="49" charset="-79" panose="020B0509050101010101"/>
                </a:rPr>
                <a:t>отделения</a:t>
              </a:r>
              <a:r>
                <a:rPr lang="ru-RU" sz="1050" spc="-40" dirty="0">
                  <a:cs typeface="Miriam Fixed" pitchFamily="49" charset="-79" panose="020B0509050101010101"/>
                </a:rPr>
                <a:t> </a:t>
              </a:r>
              <a:r>
                <a:rPr lang="ru-RU" sz="1050" spc="-40" dirty="0" smtClean="0">
                  <a:cs typeface="Miriam Fixed" pitchFamily="49" charset="-79" panose="020B0509050101010101"/>
                </a:rPr>
                <a:t>-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000" spc="-40" dirty="0">
                  <a:cs typeface="Miriam Fixed" pitchFamily="49" charset="-79" panose="020B0509050101010101"/>
                </a:rPr>
                <a:t>тыс. руб. в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месяц</a:t>
              </a:r>
              <a:endParaRPr lang="ru-RU" sz="1000" spc="-20" dirty="0">
                <a:cs typeface="Miriam Fixed" pitchFamily="49" charset="-79" panose="020B0509050101010101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itchFamily="49" charset="-79" panose="020B0509050101010101"/>
                </a:rPr>
                <a:t>командир отделения </a:t>
              </a:r>
              <a:r>
                <a:rPr lang="ru-RU" sz="1050" spc="-20" dirty="0" smtClean="0">
                  <a:cs typeface="Miriam Fixed" pitchFamily="49" charset="-79" panose="020B0509050101010101"/>
                </a:rPr>
                <a:t>-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000" spc="-40" dirty="0">
                  <a:cs typeface="Miriam Fixed" pitchFamily="49" charset="-79" panose="020B0509050101010101"/>
                </a:rPr>
                <a:t>тыс. руб. в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месяц</a:t>
              </a:r>
              <a:endParaRPr lang="ru-RU" sz="1000" spc="-20" dirty="0">
                <a:cs typeface="Miriam Fixed" pitchFamily="49" charset="-79" panose="020B0509050101010101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itchFamily="49" charset="-79" panose="020B0509050101010101"/>
                </a:rPr>
                <a:t>и</a:t>
              </a:r>
              <a:r>
                <a:rPr lang="ru-RU" sz="1050" b="1" spc="-20" dirty="0" smtClean="0">
                  <a:cs typeface="Miriam Fixed" pitchFamily="49" charset="-79" panose="020B0509050101010101"/>
                </a:rPr>
                <a:t>нструктор штаба</a:t>
              </a:r>
              <a:r>
                <a:rPr lang="ru-RU" sz="1050" b="1" spc="-40" dirty="0">
                  <a:cs typeface="Miriam Fixed" pitchFamily="49" charset="-79" panose="020B0509050101010101"/>
                </a:rPr>
                <a:t> </a:t>
              </a:r>
              <a:r>
                <a:rPr lang="ru-RU" sz="1050" spc="-40" dirty="0" smtClean="0">
                  <a:cs typeface="Miriam Fixed" pitchFamily="49" charset="-79" panose="020B0509050101010101"/>
                </a:rPr>
                <a:t>-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000" spc="-40" dirty="0">
                  <a:cs typeface="Miriam Fixed" pitchFamily="49" charset="-79" panose="020B0509050101010101"/>
                </a:rPr>
                <a:t>тыс. руб. в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месяц</a:t>
              </a:r>
              <a:endParaRPr lang="ru-RU" sz="1000" spc="-20" dirty="0">
                <a:cs typeface="Miriam Fixed" pitchFamily="49" charset="-79" panose="020B0509050101010101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itchFamily="49" charset="-79" panose="020B0509050101010101"/>
                </a:rPr>
                <a:t>н</a:t>
              </a:r>
              <a:r>
                <a:rPr lang="ru-RU" sz="1050" b="1" spc="-20" dirty="0" smtClean="0">
                  <a:cs typeface="Miriam Fixed" pitchFamily="49" charset="-79" panose="020B0509050101010101"/>
                </a:rPr>
                <a:t>ачальник радиостанции </a:t>
              </a:r>
              <a:r>
                <a:rPr lang="ru-RU" sz="1050" spc="-20" dirty="0" smtClean="0">
                  <a:cs typeface="Miriam Fixed" pitchFamily="49" charset="-79" panose="020B0509050101010101"/>
                </a:rPr>
                <a:t>командно-штабной машины</a:t>
              </a:r>
              <a:r>
                <a:rPr lang="ru-RU" sz="1050" spc="-40" dirty="0">
                  <a:cs typeface="Miriam Fixed" pitchFamily="49" charset="-79" panose="020B0509050101010101"/>
                </a:rPr>
                <a:t> </a:t>
              </a:r>
              <a:r>
                <a:rPr lang="ru-RU" sz="1050" spc="-40" dirty="0" smtClean="0">
                  <a:cs typeface="Miriam Fixed" pitchFamily="49" charset="-79" panose="020B0509050101010101"/>
                </a:rPr>
                <a:t>-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000" spc="-40" dirty="0">
                  <a:cs typeface="Miriam Fixed" pitchFamily="49" charset="-79" panose="020B0509050101010101"/>
                </a:rPr>
                <a:t>тыс. руб. в месяц </a:t>
              </a:r>
              <a:endParaRPr lang="ru-RU" sz="1000" spc="-20" dirty="0">
                <a:cs typeface="Miriam Fixed" pitchFamily="49" charset="-79" panose="020B0509050101010101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itchFamily="49" charset="-79" panose="020B0509050101010101"/>
                </a:rPr>
                <a:t>с</a:t>
              </a:r>
              <a:r>
                <a:rPr lang="ru-RU" sz="1050" b="1" spc="-20" dirty="0" smtClean="0">
                  <a:cs typeface="Miriam Fixed" pitchFamily="49" charset="-79" panose="020B0509050101010101"/>
                </a:rPr>
                <a:t>тарший</a:t>
              </a:r>
              <a:r>
                <a:rPr lang="ru-RU" sz="1050" spc="-20" dirty="0" smtClean="0">
                  <a:cs typeface="Miriam Fixed" pitchFamily="49" charset="-79" panose="020B0509050101010101"/>
                </a:rPr>
                <a:t> </a:t>
              </a:r>
              <a:r>
                <a:rPr lang="ru-RU" sz="1050" b="1" spc="-20" dirty="0" smtClean="0">
                  <a:cs typeface="Miriam Fixed" pitchFamily="49" charset="-79" panose="020B0509050101010101"/>
                </a:rPr>
                <a:t>сапер</a:t>
              </a:r>
              <a:r>
                <a:rPr lang="ru-RU" sz="1050" spc="-20" dirty="0" smtClean="0">
                  <a:cs typeface="Miriam Fixed" pitchFamily="49" charset="-79" panose="020B0509050101010101"/>
                </a:rPr>
                <a:t> -</a:t>
              </a:r>
              <a:r>
                <a:rPr lang="ru-RU" sz="1050" spc="-40" dirty="0" smtClean="0">
                  <a:cs typeface="Miriam Fixed" pitchFamily="49" charset="-79" panose="020B0509050101010101"/>
                </a:rPr>
                <a:t>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000" spc="-40" dirty="0">
                  <a:cs typeface="Miriam Fixed" pitchFamily="49" charset="-79" panose="020B0509050101010101"/>
                </a:rPr>
                <a:t>тыс. руб. в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месяц</a:t>
              </a:r>
              <a:endParaRPr lang="ru-RU" sz="1000" spc="-20" dirty="0">
                <a:cs typeface="Miriam Fixed" pitchFamily="49" charset="-79" panose="020B0509050101010101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itchFamily="49" charset="-79" panose="020B0509050101010101"/>
                </a:rPr>
                <a:t>старший водитель-электрик</a:t>
              </a:r>
              <a:r>
                <a:rPr lang="ru-RU" sz="1050" spc="-40" dirty="0">
                  <a:cs typeface="Miriam Fixed" pitchFamily="49" charset="-79" panose="020B0509050101010101"/>
                </a:rPr>
                <a:t> </a:t>
              </a:r>
              <a:r>
                <a:rPr lang="ru-RU" sz="1050" spc="-40" dirty="0" smtClean="0">
                  <a:cs typeface="Miriam Fixed" pitchFamily="49" charset="-79" panose="020B0509050101010101"/>
                </a:rPr>
                <a:t>-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000" spc="-40" dirty="0">
                  <a:cs typeface="Miriam Fixed" pitchFamily="49" charset="-79" panose="020B0509050101010101"/>
                </a:rPr>
                <a:t>тыс. руб. в месяц </a:t>
              </a:r>
              <a:endParaRPr lang="ru-RU" sz="1000" spc="-20" dirty="0">
                <a:cs typeface="Miriam Fixed" pitchFamily="49" charset="-79" panose="020B0509050101010101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itchFamily="49" charset="-79" panose="020B0509050101010101"/>
                </a:rPr>
                <a:t>водитель</a:t>
              </a:r>
              <a:r>
                <a:rPr lang="ru-RU" sz="1050" spc="-40" dirty="0" smtClean="0">
                  <a:cs typeface="Miriam Fixed" pitchFamily="49" charset="-79" panose="020B0509050101010101"/>
                </a:rPr>
                <a:t> -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000" spc="-40" dirty="0">
                  <a:cs typeface="Miriam Fixed" pitchFamily="49" charset="-79" panose="020B0509050101010101"/>
                </a:rPr>
                <a:t>тыс. руб. в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месяц</a:t>
              </a:r>
              <a:endParaRPr lang="ru-RU" sz="1000" spc="-20" dirty="0">
                <a:cs typeface="Miriam Fixed" pitchFamily="49" charset="-79" panose="020B0509050101010101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itchFamily="49" charset="-79" panose="020B0509050101010101"/>
                </a:rPr>
                <a:t>п</a:t>
              </a:r>
              <a:r>
                <a:rPr lang="ru-RU" sz="1050" b="1" spc="-20" dirty="0" smtClean="0">
                  <a:cs typeface="Miriam Fixed" pitchFamily="49" charset="-79" panose="020B0509050101010101"/>
                </a:rPr>
                <a:t>овар</a:t>
              </a:r>
              <a:r>
                <a:rPr lang="ru-RU" sz="1050" spc="-40" dirty="0" smtClean="0">
                  <a:cs typeface="Miriam Fixed" pitchFamily="49" charset="-79" panose="020B0509050101010101"/>
                </a:rPr>
                <a:t> -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000" spc="-40" dirty="0">
                  <a:cs typeface="Miriam Fixed" pitchFamily="49" charset="-79" panose="020B0509050101010101"/>
                </a:rPr>
                <a:t>тыс. руб. в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месяц</a:t>
              </a:r>
              <a:endParaRPr lang="ru-RU" sz="1000" spc="-20" dirty="0">
                <a:cs typeface="Miriam Fixed" pitchFamily="49" charset="-79" panose="020B0509050101010101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itchFamily="49" charset="-79" panose="020B0509050101010101"/>
                </a:rPr>
                <a:t>с</a:t>
              </a:r>
              <a:r>
                <a:rPr lang="ru-RU" sz="1050" b="1" spc="-20" dirty="0" smtClean="0">
                  <a:cs typeface="Miriam Fixed" pitchFamily="49" charset="-79" panose="020B0509050101010101"/>
                </a:rPr>
                <a:t>тарший телефонист </a:t>
              </a:r>
              <a:r>
                <a:rPr lang="ru-RU" sz="1050" spc="-20" dirty="0" smtClean="0">
                  <a:cs typeface="Miriam Fixed" pitchFamily="49" charset="-79" panose="020B0509050101010101"/>
                </a:rPr>
                <a:t>-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000" spc="-40" dirty="0">
                  <a:cs typeface="Miriam Fixed" pitchFamily="49" charset="-79" panose="020B0509050101010101"/>
                </a:rPr>
                <a:t>тыс. руб. в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месяц</a:t>
              </a:r>
              <a:endParaRPr lang="ru-RU" sz="1000" spc="-20" dirty="0">
                <a:cs typeface="Miriam Fixed" pitchFamily="49" charset="-79" panose="020B0509050101010101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/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itchFamily="49" charset="-79" panose="020B0509050101010101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itchFamily="49" charset="-79" panose="020B0509050101010101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itchFamily="49" charset="-79" panose="020B0509050101010101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itchFamily="49" charset="-79" panose="020B0509050101010101"/>
                </a:rPr>
                <a:t>стрелок</a:t>
              </a:r>
              <a:r>
                <a:rPr lang="ru-RU" sz="1050" spc="-40" dirty="0" smtClean="0">
                  <a:cs typeface="Miriam Fixed" pitchFamily="49" charset="-79" panose="020B0509050101010101"/>
                </a:rPr>
                <a:t> -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000" spc="-40" dirty="0">
                  <a:cs typeface="Miriam Fixed" pitchFamily="49" charset="-79" panose="020B0509050101010101"/>
                </a:rPr>
                <a:t>тыс. руб. в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месяц</a:t>
              </a:r>
              <a:endParaRPr lang="ru-RU" sz="1000" spc="-20" dirty="0">
                <a:cs typeface="Miriam Fixed" pitchFamily="49" charset="-79" panose="020B0509050101010101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itchFamily="49" charset="-79" panose="020B0509050101010101"/>
                </a:rPr>
                <a:t>гранатометчик</a:t>
              </a:r>
              <a:r>
                <a:rPr lang="ru-RU" sz="1050" spc="-40" dirty="0" smtClean="0">
                  <a:cs typeface="Miriam Fixed" pitchFamily="49" charset="-79" panose="020B0509050101010101"/>
                </a:rPr>
                <a:t> -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000" spc="-40" dirty="0">
                  <a:cs typeface="Miriam Fixed" pitchFamily="49" charset="-79" panose="020B0509050101010101"/>
                </a:rPr>
                <a:t>тыс. руб. в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месяц</a:t>
              </a:r>
              <a:endParaRPr lang="ru-RU" sz="1000" spc="-20" dirty="0">
                <a:cs typeface="Miriam Fixed" pitchFamily="49" charset="-79" panose="020B0509050101010101"/>
              </a:endParaRPr>
            </a:p>
          </p:txBody>
        </p:sp>
      </p:grpSp>
      <p:sp>
        <p:nvSpPr>
          <p:cNvPr id="126" name="Прямоугольник 125"/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itchFamily="49" charset="-79" panose="020B0509050101010101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itchFamily="49" charset="-79" panose="020B0509050101010101"/>
              </a:rPr>
              <a:t>на 1 год, 3 года и 5 лет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itchFamily="49" charset="-79" panose="020B0509050101010101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itchFamily="49" charset="-79" panose="020B0509050101010101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itchFamily="49" charset="-79" panose="020B0509050101010101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itchFamily="49" charset="-79" panose="020B0509050101010101"/>
                </a:rPr>
                <a:t>пулеметчик</a:t>
              </a:r>
              <a:r>
                <a:rPr lang="ru-RU" sz="1050" spc="-40" dirty="0" smtClean="0">
                  <a:cs typeface="Miriam Fixed" pitchFamily="49" charset="-79" panose="020B0509050101010101"/>
                </a:rPr>
                <a:t> -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itchFamily="49" charset="-79" panose="020B0509050101010101"/>
                </a:rPr>
                <a:t> </a:t>
              </a:r>
              <a:r>
                <a:rPr lang="ru-RU" sz="1000" spc="-40" dirty="0">
                  <a:cs typeface="Miriam Fixed" pitchFamily="49" charset="-79" panose="020B0509050101010101"/>
                </a:rPr>
                <a:t>тыс. руб. в </a:t>
              </a:r>
              <a:r>
                <a:rPr lang="ru-RU" sz="1000" spc="-40" dirty="0" smtClean="0">
                  <a:cs typeface="Miriam Fixed" pitchFamily="49" charset="-79" panose="020B0509050101010101"/>
                </a:rPr>
                <a:t>месяц</a:t>
              </a:r>
              <a:endParaRPr lang="ru-RU" sz="1000" spc="-20" dirty="0">
                <a:cs typeface="Miriam Fixed" pitchFamily="49" charset="-79" panose="020B0509050101010101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itchFamily="49" charset="-79" panose="020B0509050101010101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itchFamily="49" charset="-79" panose="020B0509050101010101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itchFamily="49" charset="-79" panose="020B0509050101010101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itchFamily="49" charset="-79" panose="020B0509050101010101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itchFamily="49" charset="-79" panose="020B0509050101010101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  <a:grpFill/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  <a:grpFill/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  <a:grpFill/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  <a:grpFill/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  <a:grpFill/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itchFamily="49" charset="-79" panose="020B0509050101010101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  <a:grpFill/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  <a:grpFill/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  <a:grpFill/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itchFamily="49" charset="-79" panose="020B0509050101010101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  <a:grpFill/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  <a:grpFill/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8" name="Прямая соединительная линия 2047"/>
          <p:cNvCxnSpPr>
            <a:cxnSpLocks/>
          </p:cNvCxnSpPr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  <a:grpFill/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itchFamily="49" charset="-79" panose="020B0509050101010101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/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itchFamily="49" charset="-79" panose="020B0509050101010101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itchFamily="49" charset="-79" panose="020B0509050101010101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itchFamily="49" charset="-79" panose="020B0509050101010101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92" name="Половина рамки 9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itchFamily="49" charset="-79" panose="020B0509050101010101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itchFamily="49" charset="-79" panose="020B0509050101010101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itchFamily="49" charset="-79" panose="020B0509050101010101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itchFamily="49" charset="-79" panose="020B0509050101010101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</p:spPr>
      </p:pic>
      <p:sp>
        <p:nvSpPr>
          <p:cNvPr id="70" name="Прямоугольник 69"/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itchFamily="49" charset="-79" panose="020B0509050101010101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itchFamily="49" charset="-79" panose="020B0509050101010101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itchFamily="49" charset="-79" panose="020B0509050101010101"/>
              </a:rPr>
              <a:t>117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5489</TotalTime>
  <Pages>0</Pages>
  <Words>435</Words>
  <Characters>0</Characters>
  <CharactersWithSpaces>0</CharactersWithSpaces>
  <Application>Р7-Офис/7.2.1.14</Application>
  <DocSecurity>0</DocSecurity>
  <PresentationFormat>Лист A4 (210x297 мм)</PresentationFormat>
  <Lines>0</Lines>
  <Paragraphs>78</Paragraphs>
  <Slides>2</Slides>
  <Notes>2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 1</vt:lpstr>
      <vt:lpstr>Slide 1</vt:lpstr>
      <vt:lpstr>Slide 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Тимофеев Евгений Олегович</dc:creator>
  <cp:keywords/>
  <dc:description/>
  <dc:identifier/>
  <dc:language/>
  <cp:lastModifiedBy>Калёнов Андрей Евгеньевич</cp:lastModifiedBy>
  <cp:revision>210</cp:revision>
  <cp:lastPrinted>2023-04-10T14:09:03Z</cp:lastPrinted>
  <dcterms:created xsi:type="dcterms:W3CDTF">2019-12-05T06:41:56Z</dcterms:created>
  <dcterms:modified xsi:type="dcterms:W3CDTF">2023-04-10T14:49:15Z</dcterms:modified>
  <cp:category/>
  <cp:contentStatus/>
  <cp:version/>
</cp:coreProperties>
</file>